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30"/>
  </p:notesMasterIdLst>
  <p:sldIdLst>
    <p:sldId id="270" r:id="rId12"/>
    <p:sldId id="262" r:id="rId13"/>
    <p:sldId id="289" r:id="rId14"/>
    <p:sldId id="291" r:id="rId15"/>
    <p:sldId id="292" r:id="rId16"/>
    <p:sldId id="290" r:id="rId17"/>
    <p:sldId id="293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79" r:id="rId27"/>
    <p:sldId id="264" r:id="rId28"/>
    <p:sldId id="281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89"/>
            <p14:sldId id="291"/>
            <p14:sldId id="292"/>
            <p14:sldId id="290"/>
            <p14:sldId id="293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Inhoudelijke slides met beeld" id="{50573DB4-BDBC-9043-827A-C7D0984FFE9C}">
          <p14:sldIdLst>
            <p14:sldId id="279"/>
            <p14:sldId id="264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2219CE-B73F-4070-90C8-A7E2E843E664}" v="97" dt="2023-07-11T10:03:27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76"/>
  </p:normalViewPr>
  <p:slideViewPr>
    <p:cSldViewPr snapToGrid="0" snapToObjects="1" showGuides="1">
      <p:cViewPr>
        <p:scale>
          <a:sx n="86" d="100"/>
          <a:sy n="86" d="100"/>
        </p:scale>
        <p:origin x="792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E72219CE-B73F-4070-90C8-A7E2E843E664}"/>
    <pc:docChg chg="undo custSel addSld delSld modSld modSection">
      <pc:chgData name="Thüss RM, Remi" userId="0a54d0de-b609-4555-b731-bb7267ce5668" providerId="ADAL" clId="{E72219CE-B73F-4070-90C8-A7E2E843E664}" dt="2023-07-11T10:03:27.834" v="755"/>
      <pc:docMkLst>
        <pc:docMk/>
      </pc:docMkLst>
      <pc:sldChg chg="modSp add del mod">
        <pc:chgData name="Thüss RM, Remi" userId="0a54d0de-b609-4555-b731-bb7267ce5668" providerId="ADAL" clId="{E72219CE-B73F-4070-90C8-A7E2E843E664}" dt="2023-07-11T09:45:47.731" v="47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72219CE-B73F-4070-90C8-A7E2E843E664}" dt="2023-07-11T09:45:47.731" v="471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E72219CE-B73F-4070-90C8-A7E2E843E664}" dt="2023-07-11T09:30:46.981" v="470" actId="1036"/>
        <pc:sldMkLst>
          <pc:docMk/>
          <pc:sldMk cId="3023644067" sldId="264"/>
        </pc:sldMkLst>
        <pc:spChg chg="add del mod">
          <ac:chgData name="Thüss RM, Remi" userId="0a54d0de-b609-4555-b731-bb7267ce5668" providerId="ADAL" clId="{E72219CE-B73F-4070-90C8-A7E2E843E664}" dt="2023-06-06T12:47:06.175" v="220" actId="478"/>
          <ac:spMkLst>
            <pc:docMk/>
            <pc:sldMk cId="3023644067" sldId="264"/>
            <ac:spMk id="2" creationId="{BEDD3237-21FA-0A2A-A7D8-98FDE6333019}"/>
          </ac:spMkLst>
        </pc:spChg>
        <pc:spChg chg="add mod">
          <ac:chgData name="Thüss RM, Remi" userId="0a54d0de-b609-4555-b731-bb7267ce5668" providerId="ADAL" clId="{E72219CE-B73F-4070-90C8-A7E2E843E664}" dt="2023-07-11T09:30:46.981" v="470" actId="1036"/>
          <ac:spMkLst>
            <pc:docMk/>
            <pc:sldMk cId="3023644067" sldId="264"/>
            <ac:spMk id="6" creationId="{76DBBB15-6822-5A77-1E03-E59068263300}"/>
          </ac:spMkLst>
        </pc:spChg>
        <pc:spChg chg="mod">
          <ac:chgData name="Thüss RM, Remi" userId="0a54d0de-b609-4555-b731-bb7267ce5668" providerId="ADAL" clId="{E72219CE-B73F-4070-90C8-A7E2E843E664}" dt="2023-07-11T09:30:38.907" v="457"/>
          <ac:spMkLst>
            <pc:docMk/>
            <pc:sldMk cId="3023644067" sldId="264"/>
            <ac:spMk id="7" creationId="{0939731C-28E0-004F-98AB-84BD09FFDA9F}"/>
          </ac:spMkLst>
        </pc:spChg>
        <pc:picChg chg="add del mod">
          <ac:chgData name="Thüss RM, Remi" userId="0a54d0de-b609-4555-b731-bb7267ce5668" providerId="ADAL" clId="{E72219CE-B73F-4070-90C8-A7E2E843E664}" dt="2023-06-06T12:47:06.175" v="220" actId="478"/>
          <ac:picMkLst>
            <pc:docMk/>
            <pc:sldMk cId="3023644067" sldId="264"/>
            <ac:picMk id="4" creationId="{98C931EA-C126-0EBE-91B3-1544E41DEA0C}"/>
          </ac:picMkLst>
        </pc:picChg>
        <pc:picChg chg="add mod">
          <ac:chgData name="Thüss RM, Remi" userId="0a54d0de-b609-4555-b731-bb7267ce5668" providerId="ADAL" clId="{E72219CE-B73F-4070-90C8-A7E2E843E664}" dt="2023-07-11T09:30:46.981" v="470" actId="1036"/>
          <ac:picMkLst>
            <pc:docMk/>
            <pc:sldMk cId="3023644067" sldId="264"/>
            <ac:picMk id="8" creationId="{4CDEFB6F-278A-FFDE-935E-D27B79B0B595}"/>
          </ac:picMkLst>
        </pc:picChg>
      </pc:sldChg>
      <pc:sldChg chg="modSp mod">
        <pc:chgData name="Thüss RM, Remi" userId="0a54d0de-b609-4555-b731-bb7267ce5668" providerId="ADAL" clId="{E72219CE-B73F-4070-90C8-A7E2E843E664}" dt="2023-07-11T09:28:21.767" v="363" actId="20577"/>
        <pc:sldMkLst>
          <pc:docMk/>
          <pc:sldMk cId="3093389630" sldId="270"/>
        </pc:sldMkLst>
        <pc:spChg chg="mod">
          <ac:chgData name="Thüss RM, Remi" userId="0a54d0de-b609-4555-b731-bb7267ce5668" providerId="ADAL" clId="{E72219CE-B73F-4070-90C8-A7E2E843E664}" dt="2023-07-11T09:28:21.767" v="363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addSp delSp">
        <pc:chgData name="Thüss RM, Remi" userId="0a54d0de-b609-4555-b731-bb7267ce5668" providerId="ADAL" clId="{E72219CE-B73F-4070-90C8-A7E2E843E664}" dt="2023-06-02T11:59:15.087" v="171"/>
        <pc:sldMkLst>
          <pc:docMk/>
          <pc:sldMk cId="1579076053" sldId="279"/>
        </pc:sldMkLst>
        <pc:picChg chg="add del">
          <ac:chgData name="Thüss RM, Remi" userId="0a54d0de-b609-4555-b731-bb7267ce5668" providerId="ADAL" clId="{E72219CE-B73F-4070-90C8-A7E2E843E664}" dt="2023-06-02T11:59:15.087" v="171"/>
          <ac:picMkLst>
            <pc:docMk/>
            <pc:sldMk cId="1579076053" sldId="279"/>
            <ac:picMk id="1026" creationId="{DC2CFBDF-E295-BDBF-9268-06931218E95E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09:24:10.530" v="53"/>
        <pc:sldMkLst>
          <pc:docMk/>
          <pc:sldMk cId="1566524511" sldId="280"/>
        </pc:sldMkLst>
        <pc:spChg chg="mod">
          <ac:chgData name="Thüss RM, Remi" userId="0a54d0de-b609-4555-b731-bb7267ce5668" providerId="ADAL" clId="{E72219CE-B73F-4070-90C8-A7E2E843E664}" dt="2023-06-02T09:19:24.053" v="41"/>
          <ac:spMkLst>
            <pc:docMk/>
            <pc:sldMk cId="1566524511" sldId="280"/>
            <ac:spMk id="5" creationId="{AF22ADAA-A962-8944-AD14-23A328386956}"/>
          </ac:spMkLst>
        </pc:spChg>
        <pc:spChg chg="del mod">
          <ac:chgData name="Thüss RM, Remi" userId="0a54d0de-b609-4555-b731-bb7267ce5668" providerId="ADAL" clId="{E72219CE-B73F-4070-90C8-A7E2E843E664}" dt="2023-06-02T09:19:52.422" v="45" actId="478"/>
          <ac:spMkLst>
            <pc:docMk/>
            <pc:sldMk cId="1566524511" sldId="280"/>
            <ac:spMk id="6" creationId="{5607DDF2-4BD5-AE44-B338-9D054C7D1C9E}"/>
          </ac:spMkLst>
        </pc:spChg>
        <pc:spChg chg="add mod">
          <ac:chgData name="Thüss RM, Remi" userId="0a54d0de-b609-4555-b731-bb7267ce5668" providerId="ADAL" clId="{E72219CE-B73F-4070-90C8-A7E2E843E664}" dt="2023-06-02T09:20:48.918" v="51" actId="1076"/>
          <ac:spMkLst>
            <pc:docMk/>
            <pc:sldMk cId="1566524511" sldId="280"/>
            <ac:spMk id="9" creationId="{F2012161-14B3-7EA9-BDD0-D54D62DD1BE8}"/>
          </ac:spMkLst>
        </pc:spChg>
        <pc:spChg chg="add del mod">
          <ac:chgData name="Thüss RM, Remi" userId="0a54d0de-b609-4555-b731-bb7267ce5668" providerId="ADAL" clId="{E72219CE-B73F-4070-90C8-A7E2E843E664}" dt="2023-06-02T09:24:10.530" v="53"/>
          <ac:spMkLst>
            <pc:docMk/>
            <pc:sldMk cId="1566524511" sldId="280"/>
            <ac:spMk id="10" creationId="{F15B8088-DD80-EBE1-EC7B-17E95C254873}"/>
          </ac:spMkLst>
        </pc:sp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7" creationId="{C23E2383-0BBA-7787-0B39-D064E715A407}"/>
          </ac:picMkLst>
        </pc:pic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8" creationId="{C65764FE-46A7-DF1D-746E-42BFA31DA45F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131517447" sldId="280"/>
        </pc:sldMkLst>
      </pc:sldChg>
      <pc:sldChg chg="add">
        <pc:chgData name="Thüss RM, Remi" userId="0a54d0de-b609-4555-b731-bb7267ce5668" providerId="ADAL" clId="{E72219CE-B73F-4070-90C8-A7E2E843E664}" dt="2023-06-15T11:38:51.315" v="362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27852642" sldId="281"/>
        </pc:sldMkLst>
      </pc:sldChg>
      <pc:sldChg chg="add del">
        <pc:chgData name="Thüss RM, Remi" userId="0a54d0de-b609-4555-b731-bb7267ce5668" providerId="ADAL" clId="{E72219CE-B73F-4070-90C8-A7E2E843E664}" dt="2023-06-02T09:40:26.555" v="56" actId="47"/>
        <pc:sldMkLst>
          <pc:docMk/>
          <pc:sldMk cId="311477888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302444674" sldId="282"/>
        </pc:sldMkLst>
      </pc:sldChg>
      <pc:sldChg chg="addSp delSp modSp add mod">
        <pc:chgData name="Thüss RM, Remi" userId="0a54d0de-b609-4555-b731-bb7267ce5668" providerId="ADAL" clId="{E72219CE-B73F-4070-90C8-A7E2E843E664}" dt="2023-06-02T09:41:59.702" v="66" actId="1076"/>
        <pc:sldMkLst>
          <pc:docMk/>
          <pc:sldMk cId="3204853723" sldId="282"/>
        </pc:sldMkLst>
        <pc:spChg chg="del">
          <ac:chgData name="Thüss RM, Remi" userId="0a54d0de-b609-4555-b731-bb7267ce5668" providerId="ADAL" clId="{E72219CE-B73F-4070-90C8-A7E2E843E664}" dt="2023-06-02T09:40:30.368" v="57" actId="478"/>
          <ac:spMkLst>
            <pc:docMk/>
            <pc:sldMk cId="3204853723" sldId="282"/>
            <ac:spMk id="9" creationId="{F2012161-14B3-7EA9-BDD0-D54D62DD1BE8}"/>
          </ac:spMkLst>
        </pc:sp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7" creationId="{C23E2383-0BBA-7787-0B39-D064E715A407}"/>
          </ac:picMkLst>
        </pc:pic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8" creationId="{C65764FE-46A7-DF1D-746E-42BFA31DA45F}"/>
          </ac:picMkLst>
        </pc:picChg>
        <pc:picChg chg="add del mod">
          <ac:chgData name="Thüss RM, Remi" userId="0a54d0de-b609-4555-b731-bb7267ce5668" providerId="ADAL" clId="{E72219CE-B73F-4070-90C8-A7E2E843E664}" dt="2023-06-02T09:41:15.931" v="61" actId="478"/>
          <ac:picMkLst>
            <pc:docMk/>
            <pc:sldMk cId="3204853723" sldId="282"/>
            <ac:picMk id="10" creationId="{D9506E64-E7D1-8499-CA6F-848AF6AEF1B1}"/>
          </ac:picMkLst>
        </pc:picChg>
        <pc:picChg chg="add mod">
          <ac:chgData name="Thüss RM, Remi" userId="0a54d0de-b609-4555-b731-bb7267ce5668" providerId="ADAL" clId="{E72219CE-B73F-4070-90C8-A7E2E843E664}" dt="2023-06-02T09:41:19.614" v="63" actId="1076"/>
          <ac:picMkLst>
            <pc:docMk/>
            <pc:sldMk cId="3204853723" sldId="282"/>
            <ac:picMk id="12" creationId="{E2CCE8BA-385C-EF60-43A0-79E0250097B1}"/>
          </ac:picMkLst>
        </pc:picChg>
        <pc:picChg chg="add mod">
          <ac:chgData name="Thüss RM, Remi" userId="0a54d0de-b609-4555-b731-bb7267ce5668" providerId="ADAL" clId="{E72219CE-B73F-4070-90C8-A7E2E843E664}" dt="2023-06-02T09:41:59.702" v="66" actId="1076"/>
          <ac:picMkLst>
            <pc:docMk/>
            <pc:sldMk cId="3204853723" sldId="282"/>
            <ac:picMk id="14" creationId="{A3F0E937-3DA4-30DA-43C3-13554B357A29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42:27.374" v="87" actId="20577"/>
        <pc:sldMkLst>
          <pc:docMk/>
          <pc:sldMk cId="999306615" sldId="283"/>
        </pc:sldMkLst>
        <pc:spChg chg="mod">
          <ac:chgData name="Thüss RM, Remi" userId="0a54d0de-b609-4555-b731-bb7267ce5668" providerId="ADAL" clId="{E72219CE-B73F-4070-90C8-A7E2E843E664}" dt="2023-06-02T11:42:27.374" v="87" actId="20577"/>
          <ac:spMkLst>
            <pc:docMk/>
            <pc:sldMk cId="999306615" sldId="283"/>
            <ac:spMk id="5" creationId="{AF22ADAA-A962-8944-AD14-23A328386956}"/>
          </ac:spMkLst>
        </pc:spChg>
        <pc:picChg chg="add mod">
          <ac:chgData name="Thüss RM, Remi" userId="0a54d0de-b609-4555-b731-bb7267ce5668" providerId="ADAL" clId="{E72219CE-B73F-4070-90C8-A7E2E843E664}" dt="2023-06-02T11:42:04.732" v="79" actId="1076"/>
          <ac:picMkLst>
            <pc:docMk/>
            <pc:sldMk cId="999306615" sldId="283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2:13.637" v="81" actId="1076"/>
          <ac:picMkLst>
            <pc:docMk/>
            <pc:sldMk cId="999306615" sldId="283"/>
            <ac:picMk id="9" creationId="{70201C8A-B208-9C59-AB17-23D3CF48CD67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2" creationId="{E2CCE8BA-385C-EF60-43A0-79E0250097B1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4" creationId="{A3F0E937-3DA4-30DA-43C3-13554B357A29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047288522" sldId="283"/>
        </pc:sldMkLst>
      </pc:sldChg>
      <pc:sldChg chg="addSp delSp modSp add mod">
        <pc:chgData name="Thüss RM, Remi" userId="0a54d0de-b609-4555-b731-bb7267ce5668" providerId="ADAL" clId="{E72219CE-B73F-4070-90C8-A7E2E843E664}" dt="2023-06-02T11:44:20.320" v="93" actId="478"/>
        <pc:sldMkLst>
          <pc:docMk/>
          <pc:sldMk cId="1613901598" sldId="284"/>
        </pc:sldMkLst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4:16.572" v="91" actId="1076"/>
          <ac:picMkLst>
            <pc:docMk/>
            <pc:sldMk cId="1613901598" sldId="284"/>
            <ac:picMk id="8" creationId="{6AF99040-23C3-46E3-B363-5A33F4FB9CE7}"/>
          </ac:picMkLst>
        </pc:picChg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9" creationId="{70201C8A-B208-9C59-AB17-23D3CF48CD67}"/>
          </ac:picMkLst>
        </pc:picChg>
        <pc:picChg chg="add del mod">
          <ac:chgData name="Thüss RM, Remi" userId="0a54d0de-b609-4555-b731-bb7267ce5668" providerId="ADAL" clId="{E72219CE-B73F-4070-90C8-A7E2E843E664}" dt="2023-06-02T11:44:20.320" v="93" actId="478"/>
          <ac:picMkLst>
            <pc:docMk/>
            <pc:sldMk cId="1613901598" sldId="284"/>
            <ac:picMk id="10" creationId="{17BF6429-8399-36A1-5A9B-F5662905747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50995352" sldId="28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335863697" sldId="285"/>
        </pc:sldMkLst>
      </pc:sldChg>
      <pc:sldChg chg="addSp delSp modSp add mod">
        <pc:chgData name="Thüss RM, Remi" userId="0a54d0de-b609-4555-b731-bb7267ce5668" providerId="ADAL" clId="{E72219CE-B73F-4070-90C8-A7E2E843E664}" dt="2023-06-02T11:45:32.781" v="108" actId="478"/>
        <pc:sldMkLst>
          <pc:docMk/>
          <pc:sldMk cId="3521326199" sldId="285"/>
        </pc:sldMkLst>
        <pc:picChg chg="add del mod">
          <ac:chgData name="Thüss RM, Remi" userId="0a54d0de-b609-4555-b731-bb7267ce5668" providerId="ADAL" clId="{E72219CE-B73F-4070-90C8-A7E2E843E664}" dt="2023-06-02T11:45:06.805" v="100" actId="478"/>
          <ac:picMkLst>
            <pc:docMk/>
            <pc:sldMk cId="3521326199" sldId="285"/>
            <ac:picMk id="7" creationId="{5BA8E712-BF4D-684D-B47A-C63F76DAD2BB}"/>
          </ac:picMkLst>
        </pc:picChg>
        <pc:picChg chg="del">
          <ac:chgData name="Thüss RM, Remi" userId="0a54d0de-b609-4555-b731-bb7267ce5668" providerId="ADAL" clId="{E72219CE-B73F-4070-90C8-A7E2E843E664}" dt="2023-06-02T11:44:48.353" v="95" actId="478"/>
          <ac:picMkLst>
            <pc:docMk/>
            <pc:sldMk cId="3521326199" sldId="285"/>
            <ac:picMk id="8" creationId="{6AF99040-23C3-46E3-B363-5A33F4FB9CE7}"/>
          </ac:picMkLst>
        </pc:picChg>
        <pc:picChg chg="add mod">
          <ac:chgData name="Thüss RM, Remi" userId="0a54d0de-b609-4555-b731-bb7267ce5668" providerId="ADAL" clId="{E72219CE-B73F-4070-90C8-A7E2E843E664}" dt="2023-06-02T11:45:09.357" v="102" actId="1076"/>
          <ac:picMkLst>
            <pc:docMk/>
            <pc:sldMk cId="3521326199" sldId="285"/>
            <ac:picMk id="10" creationId="{2D1BAACB-7840-607D-60F6-BB522C0766AF}"/>
          </ac:picMkLst>
        </pc:picChg>
        <pc:picChg chg="add mod">
          <ac:chgData name="Thüss RM, Remi" userId="0a54d0de-b609-4555-b731-bb7267ce5668" providerId="ADAL" clId="{E72219CE-B73F-4070-90C8-A7E2E843E664}" dt="2023-06-02T11:45:20.996" v="106" actId="1076"/>
          <ac:picMkLst>
            <pc:docMk/>
            <pc:sldMk cId="3521326199" sldId="285"/>
            <ac:picMk id="12" creationId="{5AF47710-9D38-B064-0750-764B9FBA7B00}"/>
          </ac:picMkLst>
        </pc:picChg>
        <pc:picChg chg="add del">
          <ac:chgData name="Thüss RM, Remi" userId="0a54d0de-b609-4555-b731-bb7267ce5668" providerId="ADAL" clId="{E72219CE-B73F-4070-90C8-A7E2E843E664}" dt="2023-06-02T11:45:32.781" v="108" actId="478"/>
          <ac:picMkLst>
            <pc:docMk/>
            <pc:sldMk cId="3521326199" sldId="285"/>
            <ac:picMk id="14" creationId="{DC4823DE-BD8A-E70C-AAB5-709D2E2121C8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57:43.013" v="165" actId="1076"/>
        <pc:sldMkLst>
          <pc:docMk/>
          <pc:sldMk cId="3548495170" sldId="286"/>
        </pc:sldMkLst>
        <pc:spChg chg="mod">
          <ac:chgData name="Thüss RM, Remi" userId="0a54d0de-b609-4555-b731-bb7267ce5668" providerId="ADAL" clId="{E72219CE-B73F-4070-90C8-A7E2E843E664}" dt="2023-06-02T11:55:53.605" v="159" actId="5793"/>
          <ac:spMkLst>
            <pc:docMk/>
            <pc:sldMk cId="3548495170" sldId="286"/>
            <ac:spMk id="5" creationId="{AF22ADAA-A962-8944-AD14-23A328386956}"/>
          </ac:spMkLst>
        </pc:sp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7" creationId="{C5786539-BFEB-2A76-0274-73876EEF81E1}"/>
          </ac:picMkLst>
        </pc:pic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9" creationId="{312E5420-EB5E-5F1D-5031-E50133C27B0C}"/>
          </ac:picMkLst>
        </pc:picChg>
        <pc:picChg chg="del">
          <ac:chgData name="Thüss RM, Remi" userId="0a54d0de-b609-4555-b731-bb7267ce5668" providerId="ADAL" clId="{E72219CE-B73F-4070-90C8-A7E2E843E664}" dt="2023-06-02T11:46:18.017" v="110" actId="478"/>
          <ac:picMkLst>
            <pc:docMk/>
            <pc:sldMk cId="3548495170" sldId="286"/>
            <ac:picMk id="10" creationId="{2D1BAACB-7840-607D-60F6-BB522C0766AF}"/>
          </ac:picMkLst>
        </pc:picChg>
        <pc:picChg chg="del">
          <ac:chgData name="Thüss RM, Remi" userId="0a54d0de-b609-4555-b731-bb7267ce5668" providerId="ADAL" clId="{E72219CE-B73F-4070-90C8-A7E2E843E664}" dt="2023-06-02T11:46:21.710" v="113" actId="478"/>
          <ac:picMkLst>
            <pc:docMk/>
            <pc:sldMk cId="3548495170" sldId="286"/>
            <ac:picMk id="12" creationId="{5AF47710-9D38-B064-0750-764B9FBA7B00}"/>
          </ac:picMkLst>
        </pc:picChg>
        <pc:picChg chg="add mod">
          <ac:chgData name="Thüss RM, Remi" userId="0a54d0de-b609-4555-b731-bb7267ce5668" providerId="ADAL" clId="{E72219CE-B73F-4070-90C8-A7E2E843E664}" dt="2023-06-02T11:57:43.013" v="165" actId="1076"/>
          <ac:picMkLst>
            <pc:docMk/>
            <pc:sldMk cId="3548495170" sldId="286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771647021" sldId="286"/>
        </pc:sldMkLst>
      </pc:sldChg>
      <pc:sldChg chg="delSp add mod">
        <pc:chgData name="Thüss RM, Remi" userId="0a54d0de-b609-4555-b731-bb7267ce5668" providerId="ADAL" clId="{E72219CE-B73F-4070-90C8-A7E2E843E664}" dt="2023-06-02T11:57:36.216" v="163" actId="478"/>
        <pc:sldMkLst>
          <pc:docMk/>
          <pc:sldMk cId="3621099305" sldId="287"/>
        </pc:sldMkLst>
        <pc:picChg chg="del">
          <ac:chgData name="Thüss RM, Remi" userId="0a54d0de-b609-4555-b731-bb7267ce5668" providerId="ADAL" clId="{E72219CE-B73F-4070-90C8-A7E2E843E664}" dt="2023-06-02T11:57:36.216" v="163" actId="478"/>
          <ac:picMkLst>
            <pc:docMk/>
            <pc:sldMk cId="3621099305" sldId="287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86582072" sldId="287"/>
        </pc:sldMkLst>
      </pc:sldChg>
      <pc:sldChg chg="addSp delSp modSp add mod">
        <pc:chgData name="Thüss RM, Remi" userId="0a54d0de-b609-4555-b731-bb7267ce5668" providerId="ADAL" clId="{E72219CE-B73F-4070-90C8-A7E2E843E664}" dt="2023-06-02T11:59:21.084" v="175" actId="1076"/>
        <pc:sldMkLst>
          <pc:docMk/>
          <pc:sldMk cId="3138485884" sldId="288"/>
        </pc:sldMkLst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7" creationId="{C5786539-BFEB-2A76-0274-73876EEF81E1}"/>
          </ac:picMkLst>
        </pc:picChg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9" creationId="{312E5420-EB5E-5F1D-5031-E50133C27B0C}"/>
          </ac:picMkLst>
        </pc:picChg>
        <pc:picChg chg="add mod">
          <ac:chgData name="Thüss RM, Remi" userId="0a54d0de-b609-4555-b731-bb7267ce5668" providerId="ADAL" clId="{E72219CE-B73F-4070-90C8-A7E2E843E664}" dt="2023-06-02T11:59:21.084" v="175" actId="1076"/>
          <ac:picMkLst>
            <pc:docMk/>
            <pc:sldMk cId="3138485884" sldId="288"/>
            <ac:picMk id="2050" creationId="{5037FDB9-6620-D01C-4E27-6EC94F243272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74116457" sldId="288"/>
        </pc:sldMkLst>
      </pc:sldChg>
      <pc:sldChg chg="modSp add mod">
        <pc:chgData name="Thüss RM, Remi" userId="0a54d0de-b609-4555-b731-bb7267ce5668" providerId="ADAL" clId="{E72219CE-B73F-4070-90C8-A7E2E843E664}" dt="2023-07-11T09:49:59.268" v="600" actId="20577"/>
        <pc:sldMkLst>
          <pc:docMk/>
          <pc:sldMk cId="2321719224" sldId="289"/>
        </pc:sldMkLst>
        <pc:spChg chg="mod">
          <ac:chgData name="Thüss RM, Remi" userId="0a54d0de-b609-4555-b731-bb7267ce5668" providerId="ADAL" clId="{E72219CE-B73F-4070-90C8-A7E2E843E664}" dt="2023-07-11T09:46:10.079" v="482" actId="20577"/>
          <ac:spMkLst>
            <pc:docMk/>
            <pc:sldMk cId="2321719224" sldId="289"/>
            <ac:spMk id="5" creationId="{AF22ADAA-A962-8944-AD14-23A328386956}"/>
          </ac:spMkLst>
        </pc:spChg>
        <pc:spChg chg="mod">
          <ac:chgData name="Thüss RM, Remi" userId="0a54d0de-b609-4555-b731-bb7267ce5668" providerId="ADAL" clId="{E72219CE-B73F-4070-90C8-A7E2E843E664}" dt="2023-07-11T09:49:59.268" v="600" actId="20577"/>
          <ac:spMkLst>
            <pc:docMk/>
            <pc:sldMk cId="2321719224" sldId="289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2T11:59:09.875" v="169"/>
        <pc:sldMkLst>
          <pc:docMk/>
          <pc:sldMk cId="3379967388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578419703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727839948" sldId="290"/>
        </pc:sldMkLst>
      </pc:sldChg>
      <pc:sldChg chg="addSp delSp modSp add mod">
        <pc:chgData name="Thüss RM, Remi" userId="0a54d0de-b609-4555-b731-bb7267ce5668" providerId="ADAL" clId="{E72219CE-B73F-4070-90C8-A7E2E843E664}" dt="2023-07-11T10:03:27.834" v="755"/>
        <pc:sldMkLst>
          <pc:docMk/>
          <pc:sldMk cId="2833777224" sldId="290"/>
        </pc:sldMkLst>
        <pc:spChg chg="mod">
          <ac:chgData name="Thüss RM, Remi" userId="0a54d0de-b609-4555-b731-bb7267ce5668" providerId="ADAL" clId="{E72219CE-B73F-4070-90C8-A7E2E843E664}" dt="2023-07-11T09:46:50.334" v="500" actId="20577"/>
          <ac:spMkLst>
            <pc:docMk/>
            <pc:sldMk cId="2833777224" sldId="290"/>
            <ac:spMk id="5" creationId="{AF22ADAA-A962-8944-AD14-23A328386956}"/>
          </ac:spMkLst>
        </pc:spChg>
        <pc:spChg chg="del">
          <ac:chgData name="Thüss RM, Remi" userId="0a54d0de-b609-4555-b731-bb7267ce5668" providerId="ADAL" clId="{E72219CE-B73F-4070-90C8-A7E2E843E664}" dt="2023-07-11T09:58:16.989" v="728" actId="478"/>
          <ac:spMkLst>
            <pc:docMk/>
            <pc:sldMk cId="2833777224" sldId="290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E72219CE-B73F-4070-90C8-A7E2E843E664}" dt="2023-07-11T09:57:52.909" v="725" actId="22"/>
          <ac:picMkLst>
            <pc:docMk/>
            <pc:sldMk cId="2833777224" sldId="290"/>
            <ac:picMk id="8" creationId="{39005988-9D6C-E2BD-EADB-747C121791D2}"/>
          </ac:picMkLst>
        </pc:picChg>
        <pc:picChg chg="add del mod">
          <ac:chgData name="Thüss RM, Remi" userId="0a54d0de-b609-4555-b731-bb7267ce5668" providerId="ADAL" clId="{E72219CE-B73F-4070-90C8-A7E2E843E664}" dt="2023-07-11T09:58:23.241" v="729" actId="478"/>
          <ac:picMkLst>
            <pc:docMk/>
            <pc:sldMk cId="2833777224" sldId="290"/>
            <ac:picMk id="10" creationId="{1AE3B3F5-4434-07C4-B8E7-D4ACA05E4BCA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2" creationId="{EE65C7CE-3265-D79D-735A-DFDEF358782F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4" creationId="{C1809B82-8068-BD3C-E41D-3D706852A7C5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6" creationId="{B1237BEE-0325-6F83-B617-BF0770210CAF}"/>
          </ac:picMkLst>
        </pc:picChg>
        <pc:picChg chg="add mod">
          <ac:chgData name="Thüss RM, Remi" userId="0a54d0de-b609-4555-b731-bb7267ce5668" providerId="ADAL" clId="{E72219CE-B73F-4070-90C8-A7E2E843E664}" dt="2023-07-11T10:00:16.781" v="739" actId="1076"/>
          <ac:picMkLst>
            <pc:docMk/>
            <pc:sldMk cId="2833777224" sldId="290"/>
            <ac:picMk id="18" creationId="{76D51BE9-7949-C60F-8F08-D00C0651F4CE}"/>
          </ac:picMkLst>
        </pc:picChg>
        <pc:picChg chg="add del mod">
          <ac:chgData name="Thüss RM, Remi" userId="0a54d0de-b609-4555-b731-bb7267ce5668" providerId="ADAL" clId="{E72219CE-B73F-4070-90C8-A7E2E843E664}" dt="2023-07-11T10:03:27.608" v="754" actId="478"/>
          <ac:picMkLst>
            <pc:docMk/>
            <pc:sldMk cId="2833777224" sldId="290"/>
            <ac:picMk id="20" creationId="{ADBB42BB-A3C5-37AE-7E8C-169A3428E0C0}"/>
          </ac:picMkLst>
        </pc:picChg>
        <pc:picChg chg="add del mod">
          <ac:chgData name="Thüss RM, Remi" userId="0a54d0de-b609-4555-b731-bb7267ce5668" providerId="ADAL" clId="{E72219CE-B73F-4070-90C8-A7E2E843E664}" dt="2023-07-11T10:01:45.014" v="744" actId="478"/>
          <ac:picMkLst>
            <pc:docMk/>
            <pc:sldMk cId="2833777224" sldId="290"/>
            <ac:picMk id="21" creationId="{7ADDB547-A38E-C5EF-1E1F-6F477AFDE378}"/>
          </ac:picMkLst>
        </pc:picChg>
        <pc:picChg chg="add mod">
          <ac:chgData name="Thüss RM, Remi" userId="0a54d0de-b609-4555-b731-bb7267ce5668" providerId="ADAL" clId="{E72219CE-B73F-4070-90C8-A7E2E843E664}" dt="2023-07-11T10:03:27.834" v="755"/>
          <ac:picMkLst>
            <pc:docMk/>
            <pc:sldMk cId="2833777224" sldId="290"/>
            <ac:picMk id="22" creationId="{103DEFC5-5E7E-E609-7F55-69CEE9E78EF3}"/>
          </ac:picMkLst>
        </pc:picChg>
      </pc:sldChg>
      <pc:sldChg chg="modSp add mod">
        <pc:chgData name="Thüss RM, Remi" userId="0a54d0de-b609-4555-b731-bb7267ce5668" providerId="ADAL" clId="{E72219CE-B73F-4070-90C8-A7E2E843E664}" dt="2023-07-11T09:51:18.375" v="711" actId="20577"/>
        <pc:sldMkLst>
          <pc:docMk/>
          <pc:sldMk cId="2502094871" sldId="291"/>
        </pc:sldMkLst>
        <pc:spChg chg="mod">
          <ac:chgData name="Thüss RM, Remi" userId="0a54d0de-b609-4555-b731-bb7267ce5668" providerId="ADAL" clId="{E72219CE-B73F-4070-90C8-A7E2E843E664}" dt="2023-07-11T09:51:18.375" v="711" actId="20577"/>
          <ac:spMkLst>
            <pc:docMk/>
            <pc:sldMk cId="2502094871" sldId="291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4037105581" sldId="29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22673347" sldId="292"/>
        </pc:sldMkLst>
      </pc:sldChg>
      <pc:sldChg chg="addSp delSp modSp add mod">
        <pc:chgData name="Thüss RM, Remi" userId="0a54d0de-b609-4555-b731-bb7267ce5668" providerId="ADAL" clId="{E72219CE-B73F-4070-90C8-A7E2E843E664}" dt="2023-07-11T09:57:10.333" v="723" actId="1076"/>
        <pc:sldMkLst>
          <pc:docMk/>
          <pc:sldMk cId="2869681269" sldId="292"/>
        </pc:sldMkLst>
        <pc:spChg chg="del">
          <ac:chgData name="Thüss RM, Remi" userId="0a54d0de-b609-4555-b731-bb7267ce5668" providerId="ADAL" clId="{E72219CE-B73F-4070-90C8-A7E2E843E664}" dt="2023-07-11T09:51:25.525" v="713" actId="478"/>
          <ac:spMkLst>
            <pc:docMk/>
            <pc:sldMk cId="2869681269" sldId="292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72219CE-B73F-4070-90C8-A7E2E843E664}" dt="2023-07-11T09:56:08.061" v="716"/>
          <ac:spMkLst>
            <pc:docMk/>
            <pc:sldMk cId="2869681269" sldId="292"/>
            <ac:spMk id="8" creationId="{5D835736-7616-2F9F-12BA-B34AA9CFEF81}"/>
          </ac:spMkLst>
        </pc:spChg>
        <pc:spChg chg="add del mod">
          <ac:chgData name="Thüss RM, Remi" userId="0a54d0de-b609-4555-b731-bb7267ce5668" providerId="ADAL" clId="{E72219CE-B73F-4070-90C8-A7E2E843E664}" dt="2023-07-11T09:57:00.787" v="719" actId="478"/>
          <ac:spMkLst>
            <pc:docMk/>
            <pc:sldMk cId="2869681269" sldId="292"/>
            <ac:spMk id="9" creationId="{4A741A9F-437C-8ADA-7330-42E13C6427A5}"/>
          </ac:spMkLst>
        </pc:spChg>
        <pc:picChg chg="add mod">
          <ac:chgData name="Thüss RM, Remi" userId="0a54d0de-b609-4555-b731-bb7267ce5668" providerId="ADAL" clId="{E72219CE-B73F-4070-90C8-A7E2E843E664}" dt="2023-07-11T09:57:10.333" v="723" actId="1076"/>
          <ac:picMkLst>
            <pc:docMk/>
            <pc:sldMk cId="2869681269" sldId="292"/>
            <ac:picMk id="11" creationId="{07B13EA6-EEF6-FA77-6D92-E0F4D326612D}"/>
          </ac:picMkLst>
        </pc:picChg>
        <pc:picChg chg="add del mod">
          <ac:chgData name="Thüss RM, Remi" userId="0a54d0de-b609-4555-b731-bb7267ce5668" providerId="ADAL" clId="{E72219CE-B73F-4070-90C8-A7E2E843E664}" dt="2023-07-11T09:57:01.768" v="720" actId="478"/>
          <ac:picMkLst>
            <pc:docMk/>
            <pc:sldMk cId="2869681269" sldId="292"/>
            <ac:picMk id="1026" creationId="{18ECF500-AE63-4045-770C-B3A0175D167D}"/>
          </ac:picMkLst>
        </pc:picChg>
        <pc:picChg chg="add del mod">
          <ac:chgData name="Thüss RM, Remi" userId="0a54d0de-b609-4555-b731-bb7267ce5668" providerId="ADAL" clId="{E72219CE-B73F-4070-90C8-A7E2E843E664}" dt="2023-07-11T09:56:10.416" v="718" actId="478"/>
          <ac:picMkLst>
            <pc:docMk/>
            <pc:sldMk cId="2869681269" sldId="292"/>
            <ac:picMk id="1028" creationId="{0D84CBEC-7EB9-97BF-0D56-F9AE7F810298}"/>
          </ac:picMkLst>
        </pc:picChg>
      </pc:sldChg>
      <pc:sldChg chg="addSp modSp add mod">
        <pc:chgData name="Thüss RM, Remi" userId="0a54d0de-b609-4555-b731-bb7267ce5668" providerId="ADAL" clId="{E72219CE-B73F-4070-90C8-A7E2E843E664}" dt="2023-07-11T10:03:24.260" v="753" actId="1076"/>
        <pc:sldMkLst>
          <pc:docMk/>
          <pc:sldMk cId="1801613663" sldId="293"/>
        </pc:sldMkLst>
        <pc:picChg chg="add mod">
          <ac:chgData name="Thüss RM, Remi" userId="0a54d0de-b609-4555-b731-bb7267ce5668" providerId="ADAL" clId="{E72219CE-B73F-4070-90C8-A7E2E843E664}" dt="2023-07-11T10:03:19.428" v="752" actId="1076"/>
          <ac:picMkLst>
            <pc:docMk/>
            <pc:sldMk cId="1801613663" sldId="293"/>
            <ac:picMk id="7" creationId="{BB418F3C-FBDF-1CCA-5309-4AF9FD0681D0}"/>
          </ac:picMkLst>
        </pc:picChg>
        <pc:picChg chg="add mod">
          <ac:chgData name="Thüss RM, Remi" userId="0a54d0de-b609-4555-b731-bb7267ce5668" providerId="ADAL" clId="{E72219CE-B73F-4070-90C8-A7E2E843E664}" dt="2023-07-11T10:03:24.260" v="753" actId="1076"/>
          <ac:picMkLst>
            <pc:docMk/>
            <pc:sldMk cId="1801613663" sldId="293"/>
            <ac:picMk id="9" creationId="{E3E146EF-3FF7-A42A-32B9-82DE5A8C56EA}"/>
          </ac:picMkLst>
        </pc:picChg>
        <pc:picChg chg="mod">
          <ac:chgData name="Thüss RM, Remi" userId="0a54d0de-b609-4555-b731-bb7267ce5668" providerId="ADAL" clId="{E72219CE-B73F-4070-90C8-A7E2E843E664}" dt="2023-07-11T10:03:17.453" v="751" actId="1076"/>
          <ac:picMkLst>
            <pc:docMk/>
            <pc:sldMk cId="1801613663" sldId="293"/>
            <ac:picMk id="20" creationId="{ADBB42BB-A3C5-37AE-7E8C-169A3428E0C0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446110571" sldId="293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430671990" sldId="29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374863559" sldId="295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614033040" sldId="296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658837546" sldId="297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803537031" sldId="298"/>
        </pc:sldMkLst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11-7-2023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11-7-2023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11-7-2023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11-7-2023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11-7-2023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11-7-2023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11-7-2023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11-7-2023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21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11/07/2023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courses/getting-started-with-python-for-data-science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3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A063C-9ED9-3814-1BBE-95FB19F8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35" y="1603715"/>
            <a:ext cx="354330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01C8A-B208-9C59-AB17-23D3CF48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35" y="4422945"/>
            <a:ext cx="2343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99040-23C3-46E3-B363-5A33F4FB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96" y="1956046"/>
            <a:ext cx="54387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1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AACB-7840-607D-60F6-BB522C0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690688"/>
            <a:ext cx="9563100" cy="79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47710-9D38-B064-0750-764B9FBA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867748"/>
            <a:ext cx="6230182" cy="34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5E508-B595-1F89-82FF-664906D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20" y="1363877"/>
            <a:ext cx="2981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86539-BFEB-2A76-0274-73876EEF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574368"/>
            <a:ext cx="9448800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E5420-EB5E-5F1D-5031-E50133C2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475849"/>
            <a:ext cx="4695732" cy="36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9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2050" name="Picture 2" descr="Creating Heatmap Using Python Seaborn">
            <a:extLst>
              <a:ext uri="{FF2B5EF4-FFF2-40B4-BE49-F238E27FC236}">
                <a16:creationId xmlns:a16="http://schemas.microsoft.com/office/drawing/2014/main" id="{5037FDB9-6620-D01C-4E27-6EC94F24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30" y="1690688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85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7155F-9503-E60E-B1A6-65D1B0684A93}"/>
              </a:ext>
            </a:extLst>
          </p:cNvPr>
          <p:cNvSpPr/>
          <p:nvPr/>
        </p:nvSpPr>
        <p:spPr>
          <a:xfrm>
            <a:off x="3243324" y="2736200"/>
            <a:ext cx="5705352" cy="1626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F434AC-D16A-AE87-2AB3-8464F681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16" y="3074544"/>
            <a:ext cx="4503168" cy="9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7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onder</a:t>
            </a:r>
            <a:r>
              <a:rPr lang="en-GB" dirty="0"/>
              <a:t> Week 3 &gt; </a:t>
            </a:r>
            <a:r>
              <a:rPr lang="en-GB" dirty="0" err="1"/>
              <a:t>Opdracht</a:t>
            </a:r>
            <a:r>
              <a:rPr lang="en-GB" dirty="0"/>
              <a:t> op https://remi-ui.github.io/</a:t>
            </a:r>
          </a:p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eerste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Exploring data with Python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DBBB15-6822-5A77-1E03-E59068263300}"/>
              </a:ext>
            </a:extLst>
          </p:cNvPr>
          <p:cNvSpPr/>
          <p:nvPr/>
        </p:nvSpPr>
        <p:spPr>
          <a:xfrm>
            <a:off x="838201" y="5337801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CDEFB6F-278A-FFDE-935E-D27B79B0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605745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  <a:p>
            <a:r>
              <a:rPr lang="en-GB" dirty="0"/>
              <a:t>Error!</a:t>
            </a:r>
          </a:p>
          <a:p>
            <a:r>
              <a:rPr lang="en-GB" dirty="0"/>
              <a:t>Import data in Python</a:t>
            </a:r>
          </a:p>
          <a:p>
            <a:r>
              <a:rPr lang="en-GB" dirty="0"/>
              <a:t>Pandas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dataframes</a:t>
            </a:r>
            <a:endParaRPr lang="en-GB" dirty="0"/>
          </a:p>
          <a:p>
            <a:r>
              <a:rPr lang="en-GB" dirty="0"/>
              <a:t>Maar dan…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Leesbaarheid</a:t>
            </a:r>
            <a:endParaRPr lang="en-GB" dirty="0"/>
          </a:p>
          <a:p>
            <a:r>
              <a:rPr lang="en-GB" dirty="0" err="1"/>
              <a:t>Uitleg</a:t>
            </a:r>
            <a:r>
              <a:rPr lang="en-GB" dirty="0"/>
              <a:t> wat de code </a:t>
            </a:r>
            <a:r>
              <a:rPr lang="en-GB" dirty="0" err="1"/>
              <a:t>doet</a:t>
            </a:r>
            <a:endParaRPr lang="en-GB" dirty="0"/>
          </a:p>
          <a:p>
            <a:r>
              <a:rPr lang="en-GB" dirty="0"/>
              <a:t>Reminders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jezelf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tijdelijk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zetten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1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Commentaar</a:t>
            </a:r>
            <a:r>
              <a:rPr lang="en-GB" dirty="0"/>
              <a:t> is:</a:t>
            </a:r>
          </a:p>
          <a:p>
            <a:r>
              <a:rPr lang="en-GB" dirty="0" err="1"/>
              <a:t>Kort</a:t>
            </a:r>
            <a:r>
              <a:rPr lang="en-GB" dirty="0"/>
              <a:t> maar </a:t>
            </a:r>
            <a:r>
              <a:rPr lang="en-GB" dirty="0" err="1"/>
              <a:t>krachtig</a:t>
            </a:r>
            <a:endParaRPr lang="en-GB" dirty="0"/>
          </a:p>
          <a:p>
            <a:r>
              <a:rPr lang="en-GB" dirty="0" err="1"/>
              <a:t>Voegen</a:t>
            </a:r>
            <a:r>
              <a:rPr lang="en-GB" dirty="0"/>
              <a:t> </a:t>
            </a:r>
            <a:r>
              <a:rPr lang="en-GB" dirty="0" err="1"/>
              <a:t>informatie</a:t>
            </a:r>
            <a:r>
              <a:rPr lang="en-GB" dirty="0"/>
              <a:t> toe</a:t>
            </a:r>
          </a:p>
          <a:p>
            <a:r>
              <a:rPr lang="en-GB" dirty="0" err="1"/>
              <a:t>Maken</a:t>
            </a:r>
            <a:r>
              <a:rPr lang="en-GB" dirty="0"/>
              <a:t> de code </a:t>
            </a:r>
            <a:r>
              <a:rPr lang="en-GB" dirty="0" err="1"/>
              <a:t>makkelijker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begrijpen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09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B13EA6-EEF6-FA77-6D92-E0F4D326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14" y="1690688"/>
            <a:ext cx="68675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3DEFC5-5E7E-E609-7F55-69CEE9E7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BB42BB-A3C5-37AE-7E8C-169A3428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18F3C-FBDF-1CCA-5309-4AF9FD06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31" y="4222905"/>
            <a:ext cx="6115050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146EF-3FF7-A42A-32B9-82DE5A8C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131" y="1621157"/>
            <a:ext cx="6848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 Python</a:t>
            </a:r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C23E2383-0BBA-7787-0B39-D064E715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021" y="3037047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Wikipedia">
            <a:extLst>
              <a:ext uri="{FF2B5EF4-FFF2-40B4-BE49-F238E27FC236}">
                <a16:creationId xmlns:a16="http://schemas.microsoft.com/office/drawing/2014/main" id="{C65764FE-46A7-DF1D-746E-42BFA31D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8" y="3015350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2012161-14B3-7EA9-BDD0-D54D62DD1BE8}"/>
              </a:ext>
            </a:extLst>
          </p:cNvPr>
          <p:cNvSpPr/>
          <p:nvPr/>
        </p:nvSpPr>
        <p:spPr>
          <a:xfrm>
            <a:off x="5805114" y="3176563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652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CE8BA-385C-EF60-43A0-79E02500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731"/>
            <a:ext cx="4514850" cy="1123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0E937-3DA4-30DA-43C3-13554B3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3579065"/>
            <a:ext cx="3810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3723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1279</TotalTime>
  <Words>175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Commentaar</vt:lpstr>
      <vt:lpstr>Commentaar</vt:lpstr>
      <vt:lpstr>Commentaar</vt:lpstr>
      <vt:lpstr>Error!</vt:lpstr>
      <vt:lpstr>Error!</vt:lpstr>
      <vt:lpstr>Data in Python</vt:lpstr>
      <vt:lpstr>Data in Python</vt:lpstr>
      <vt:lpstr>Pandas</vt:lpstr>
      <vt:lpstr>Pandas</vt:lpstr>
      <vt:lpstr>Pandas</vt:lpstr>
      <vt:lpstr>Maar dan…</vt:lpstr>
      <vt:lpstr>Maar dan…</vt:lpstr>
      <vt:lpstr>Maar dan…</vt:lpstr>
      <vt:lpstr>Wat gaan jullie leren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2023-07-11T10:03:33Z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